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9. 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60" y="798355"/>
            <a:ext cx="12192000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45945" y="3364125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591968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794142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3547"/>
            <a:ext cx="12192000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2755401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3402536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3335887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014" y="344884"/>
            <a:ext cx="7166610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059666" y="3826747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122570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54479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103760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54479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88095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72855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56272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486525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06400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6065836" y="3850623"/>
            <a:ext cx="281921" cy="2078692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976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06583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57500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85214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96773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06679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09600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10855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6523</TotalTime>
  <Words>822</Words>
  <Application>Microsoft Office PowerPoint</Application>
  <PresentationFormat>Широкоэкранный</PresentationFormat>
  <Paragraphs>211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HelveticaNeue LT CYR 57 Cond</vt:lpstr>
      <vt:lpstr>Courier New</vt:lpstr>
      <vt:lpstr>Calibri Light</vt:lpstr>
      <vt:lpstr>Menlo</vt:lpstr>
      <vt:lpstr>Calibri</vt:lpstr>
      <vt:lpstr>Cormorant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15</cp:revision>
  <dcterms:created xsi:type="dcterms:W3CDTF">2019-10-13T13:33:38Z</dcterms:created>
  <dcterms:modified xsi:type="dcterms:W3CDTF">2024-03-21T11:19:55Z</dcterms:modified>
</cp:coreProperties>
</file>